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0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5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98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2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3196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3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1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5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9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1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8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5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8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3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7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2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78E5-0502-445C-93E4-510763BBD26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2A2D49-BF3E-4B6F-A285-516B1E67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8632" y="394776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Избы Калужской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1987" y="3882644"/>
            <a:ext cx="8947355" cy="208553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Деревянная изба из бревна - это символ России. Археологи считают, что первые избы на территории современной России появились еще 2 000 лет назад до н.э. Много столетий архитектура деревянного крестьянского дома не менялась, она объединяла в себе все необходимые для жизни крестьянской семьи функции, потому что выполняла все основные ее предназначения: крыша над головой, сохраняла тепло и место для сна. Русская изба всегда находила свое место в творчестве писателей и поэтов.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5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8" y="192821"/>
            <a:ext cx="9771166" cy="6514111"/>
          </a:xfrm>
        </p:spPr>
      </p:pic>
    </p:spTree>
    <p:extLst>
      <p:ext uri="{BB962C8B-B14F-4D97-AF65-F5344CB8AC3E}">
        <p14:creationId xmlns:p14="http://schemas.microsoft.com/office/powerpoint/2010/main" val="21847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197260"/>
            <a:ext cx="9827342" cy="65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452284"/>
            <a:ext cx="11207213" cy="59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9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8" y="334295"/>
            <a:ext cx="9955029" cy="6183006"/>
          </a:xfrm>
        </p:spPr>
      </p:pic>
    </p:spTree>
    <p:extLst>
      <p:ext uri="{BB962C8B-B14F-4D97-AF65-F5344CB8AC3E}">
        <p14:creationId xmlns:p14="http://schemas.microsoft.com/office/powerpoint/2010/main" val="306000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0" y="158851"/>
            <a:ext cx="10175336" cy="64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2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5" y="371586"/>
            <a:ext cx="9281038" cy="64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1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77" y="171826"/>
            <a:ext cx="8911687" cy="128089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искусства дом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мастеров. Калуга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9" y="676637"/>
            <a:ext cx="9320675" cy="584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32" y="93168"/>
            <a:ext cx="8911687" cy="128089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Девушки-подруги пришли навестить невесту. Неотъемлемая часть свадебного обряда. Деревня Верховая Калужского уезда. 1928 г. Фотограф Ченцов.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71" y="767113"/>
            <a:ext cx="5240152" cy="5764169"/>
          </a:xfrm>
        </p:spPr>
      </p:pic>
    </p:spTree>
    <p:extLst>
      <p:ext uri="{BB962C8B-B14F-4D97-AF65-F5344CB8AC3E}">
        <p14:creationId xmlns:p14="http://schemas.microsoft.com/office/powerpoint/2010/main" val="386284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47" y="0"/>
            <a:ext cx="8911687" cy="128089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Калуги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правого берега Оки в сторону Богоявленской улицы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4" y="397709"/>
            <a:ext cx="7472516" cy="6222063"/>
          </a:xfrm>
        </p:spPr>
      </p:pic>
    </p:spTree>
    <p:extLst>
      <p:ext uri="{BB962C8B-B14F-4D97-AF65-F5344CB8AC3E}">
        <p14:creationId xmlns:p14="http://schemas.microsoft.com/office/powerpoint/2010/main" val="41089214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121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Избы Калужской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народного искусства дом мастеров. Калуга</vt:lpstr>
      <vt:lpstr>Девушки-подруги пришли навестить невесту. Неотъемлемая часть свадебного обряда. Деревня Верховая Калужского уезда. 1928 г. Фотограф Ченцов.</vt:lpstr>
      <vt:lpstr>Вид Калуги с правого берега Оки в сторону Богоявленской улицы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Избы Калужской области</dc:title>
  <dc:creator>Роман</dc:creator>
  <cp:lastModifiedBy>Роман</cp:lastModifiedBy>
  <cp:revision>2</cp:revision>
  <dcterms:created xsi:type="dcterms:W3CDTF">2023-09-01T18:31:36Z</dcterms:created>
  <dcterms:modified xsi:type="dcterms:W3CDTF">2023-09-01T18:50:59Z</dcterms:modified>
</cp:coreProperties>
</file>